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6"/>
  </p:notesMasterIdLst>
  <p:sldIdLst>
    <p:sldId id="302" r:id="rId3"/>
    <p:sldId id="303" r:id="rId4"/>
    <p:sldId id="301" r:id="rId5"/>
    <p:sldId id="306" r:id="rId6"/>
    <p:sldId id="310" r:id="rId7"/>
    <p:sldId id="312" r:id="rId8"/>
    <p:sldId id="311" r:id="rId9"/>
    <p:sldId id="307" r:id="rId10"/>
    <p:sldId id="308" r:id="rId11"/>
    <p:sldId id="314" r:id="rId12"/>
    <p:sldId id="315" r:id="rId13"/>
    <p:sldId id="316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9" autoAdjust="0"/>
    <p:restoredTop sz="94616" autoAdjust="0"/>
  </p:normalViewPr>
  <p:slideViewPr>
    <p:cSldViewPr snapToObjects="1" showGuides="1">
      <p:cViewPr varScale="1">
        <p:scale>
          <a:sx n="72" d="100"/>
          <a:sy n="72" d="100"/>
        </p:scale>
        <p:origin x="115" y="67"/>
      </p:cViewPr>
      <p:guideLst>
        <p:guide orient="horz" pos="21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lstStyle/>
          <a:p>
            <a:pPr marL="0" lvl="0" indent="0" defTabSz="914400"/>
            <a:r>
              <a:rPr lang="zh-CN" altLang="en-US"/>
              <a:t>单击此处编辑母版文本样式</a:t>
            </a:r>
          </a:p>
          <a:p>
            <a:pPr lvl="1" indent="457200" defTabSz="914400"/>
            <a:r>
              <a:rPr lang="zh-CN" altLang="en-US"/>
              <a:t>第二级</a:t>
            </a:r>
          </a:p>
          <a:p>
            <a:pPr lvl="2" indent="914400" defTabSz="914400"/>
            <a:r>
              <a:rPr lang="zh-CN" altLang="en-US"/>
              <a:t>第三级</a:t>
            </a:r>
          </a:p>
          <a:p>
            <a:pPr lvl="3" indent="1371600" defTabSz="914400"/>
            <a:r>
              <a:rPr lang="zh-CN" altLang="en-US"/>
              <a:t>第四级</a:t>
            </a:r>
          </a:p>
          <a:p>
            <a:pPr lvl="4" indent="1828800" defTabSz="914400"/>
            <a:r>
              <a:rPr lang="zh-CN" altLang="en-US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3ECD25-9797-4639-9A57-690CC91DEF3D}" type="datetimeFigureOut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2023/12/3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601"/>
            <a:ext cx="9137571" cy="28798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" y="877824"/>
            <a:ext cx="9137904" cy="562965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2389" y="350520"/>
            <a:ext cx="358350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Цех тестирования</a:t>
            </a:r>
            <a:endParaRPr lang="en-US" altLang="zh-TW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141" y="332656"/>
            <a:ext cx="3647763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/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Основная продукция</a:t>
            </a:r>
            <a:endParaRPr lang="en-US" altLang="zh-TW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587" y="1556792"/>
            <a:ext cx="8604825" cy="44571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Aft>
                <a:spcPts val="2030"/>
              </a:spcAft>
            </a:pPr>
            <a:r>
              <a:rPr lang="ru-RU" altLang="zh-TW" sz="28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Основные серии продукции:</a:t>
            </a:r>
          </a:p>
          <a:p>
            <a:pPr>
              <a:spcAft>
                <a:spcPts val="2030"/>
              </a:spcAft>
            </a:pPr>
            <a:r>
              <a:rPr lang="zh-TW" sz="2400" dirty="0">
                <a:latin typeface="Times New Roman" panose="02020603050405020304" charset="0"/>
                <a:ea typeface="MingLiU" panose="02020509000000000000" charset="-120"/>
                <a:cs typeface="Times New Roman" panose="02020603050405020304" charset="0"/>
                <a:sym typeface="+mn-ea"/>
              </a:rPr>
              <a:t>＞</a:t>
            </a:r>
            <a:r>
              <a:rPr lang="ru-RU" altLang="zh-TW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Полный комплекс оборудования для экструзии пластика;</a:t>
            </a:r>
          </a:p>
          <a:p>
            <a:pPr>
              <a:spcAft>
                <a:spcPts val="2030"/>
              </a:spcAft>
            </a:pPr>
            <a:r>
              <a:rPr lang="zh-TW" sz="2400" dirty="0">
                <a:latin typeface="Times New Roman" panose="02020603050405020304" charset="0"/>
                <a:ea typeface="MingLiU" panose="02020509000000000000" charset="-120"/>
                <a:cs typeface="Times New Roman" panose="02020603050405020304" charset="0"/>
                <a:sym typeface="+mn-ea"/>
              </a:rPr>
              <a:t>＞</a:t>
            </a:r>
            <a:r>
              <a:rPr lang="en-US" altLang="zh-TW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ru-RU" altLang="zh-TW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Полностью автоматическое решение для систем смешивания и транспортировки;</a:t>
            </a:r>
          </a:p>
          <a:p>
            <a:pPr>
              <a:spcAft>
                <a:spcPts val="2030"/>
              </a:spcAft>
            </a:pPr>
            <a:r>
              <a:rPr lang="zh-TW" sz="2400" dirty="0">
                <a:latin typeface="Times New Roman" panose="02020603050405020304" charset="0"/>
                <a:ea typeface="MingLiU" panose="02020509000000000000" charset="-120"/>
                <a:cs typeface="Times New Roman" panose="02020603050405020304" charset="0"/>
                <a:sym typeface="+mn-ea"/>
              </a:rPr>
              <a:t>＞</a:t>
            </a:r>
            <a:r>
              <a:rPr lang="ru-RU" altLang="zh-TW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Вспомогательное оборудование для производства изделий из пластика;</a:t>
            </a:r>
          </a:p>
          <a:p>
            <a:pPr>
              <a:spcAft>
                <a:spcPts val="2030"/>
              </a:spcAft>
            </a:pPr>
            <a:r>
              <a:rPr lang="zh-TW" sz="2400" dirty="0">
                <a:latin typeface="Times New Roman" panose="02020603050405020304" charset="0"/>
                <a:ea typeface="MingLiU" panose="02020509000000000000" charset="-120"/>
                <a:cs typeface="Times New Roman" panose="02020603050405020304" charset="0"/>
                <a:sym typeface="+mn-ea"/>
              </a:rPr>
              <a:t>＞</a:t>
            </a:r>
            <a:r>
              <a:rPr lang="ru-RU" altLang="zh-TW" sz="24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Настраиваемые двигатели с постоянными магнитами.</a:t>
            </a:r>
            <a:endParaRPr lang="zh-TW" altLang="en-US" sz="24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924" y="316267"/>
            <a:ext cx="4969123" cy="44843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пластмасс</a:t>
            </a:r>
            <a:endParaRPr lang="zh-TW" altLang="en-US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122" name="TextBox 2"/>
          <p:cNvSpPr txBox="1"/>
          <p:nvPr/>
        </p:nvSpPr>
        <p:spPr>
          <a:xfrm>
            <a:off x="251520" y="913675"/>
            <a:ext cx="8640960" cy="52565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noAutofit/>
          </a:bodyPr>
          <a:lstStyle/>
          <a:p>
            <a:pPr marL="611505">
              <a:spcAft>
                <a:spcPts val="2310"/>
              </a:spcAft>
            </a:pPr>
            <a:r>
              <a:rPr lang="ru-RU" altLang="zh-TW" sz="20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Мы предоставляем комплексные решения для различных видов экструзионного производства пластмасс:</a:t>
            </a:r>
          </a:p>
          <a:p>
            <a:pPr marL="95440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Полный комплект производственного оборудования для однослойных или многослойных </a:t>
            </a:r>
            <a:r>
              <a:rPr lang="ru-RU" altLang="zh-TW" sz="20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соэкструдированных</a:t>
            </a: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пластиковых труб диаметром 20</a:t>
            </a:r>
            <a:r>
              <a:rPr lang="en-US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~</a:t>
            </a: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1600 мм;</a:t>
            </a:r>
          </a:p>
          <a:p>
            <a:pPr marL="95440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Механизм смешивания и транспортировки порошков/гранул, </a:t>
            </a:r>
            <a:br>
              <a:rPr lang="en-US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</a:b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а</a:t>
            </a:r>
            <a:r>
              <a:rPr lang="en-US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также полностью автоматическая система смешивания и транспортировки;</a:t>
            </a:r>
          </a:p>
          <a:p>
            <a:pPr marL="95440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Система сбора и анализа данных цеха экструзионного производства;</a:t>
            </a:r>
          </a:p>
          <a:p>
            <a:pPr marL="95440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Полностью автоматический механизм онлайн-упаковки для экструзионной продукции;</a:t>
            </a:r>
          </a:p>
          <a:p>
            <a:pPr marL="954405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Энергосберегающая модернизация экструзионного оборудования производства пластмасс.</a:t>
            </a:r>
            <a:endParaRPr lang="zh-CN" altLang="en-US" sz="24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924" y="354886"/>
            <a:ext cx="5977236" cy="4098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пластиковых труб</a:t>
            </a:r>
            <a:endParaRPr lang="zh-TW" altLang="en-US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32" y="877824"/>
            <a:ext cx="9116568" cy="5617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737616"/>
            <a:ext cx="9144000" cy="6120384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613" y="332656"/>
            <a:ext cx="5962547" cy="40496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пластиковых труб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780288"/>
            <a:ext cx="9144000" cy="6077712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4925" y="332656"/>
            <a:ext cx="5977235" cy="4476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пластиковых труб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" y="1338072"/>
            <a:ext cx="9131808" cy="5169408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CAC46F96-0DED-4A79-BDC8-2C615AB74D0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107" y="353648"/>
            <a:ext cx="5970053" cy="41105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пластиковых труб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" y="1755648"/>
            <a:ext cx="9089136" cy="3191256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A23F74DC-8FE3-424C-8E04-2B8BFB7806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925" y="332656"/>
            <a:ext cx="5977235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Оборудование для экструзии пластиковых труб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2965" y="270421"/>
            <a:ext cx="5969196" cy="4222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Вспомогательное оборудование для производства труб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484784"/>
            <a:ext cx="9131808" cy="48524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925" y="404813"/>
            <a:ext cx="3968750" cy="3841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产品优势介绍</a:t>
            </a:r>
            <a:r>
              <a:rPr lang="en-US" altLang="zh-CN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--</a:t>
            </a:r>
            <a:r>
              <a:rPr lang="zh-CN" altLang="en-US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全自动供料系统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925" y="405130"/>
            <a:ext cx="4837430" cy="3429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fontAlgn="base"/>
            <a:r>
              <a:rPr lang="zh-TW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Plastic pipeline extrusion equipment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34696"/>
            <a:ext cx="9144000" cy="6275832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D5807836-DDE1-46B1-AEAA-83EC24ABA5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965" y="270421"/>
            <a:ext cx="5969196" cy="4222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Вспомогательное оборудование для производства труб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99"/>
          <p:cNvSpPr txBox="1"/>
          <p:nvPr/>
        </p:nvSpPr>
        <p:spPr>
          <a:xfrm>
            <a:off x="395536" y="2244090"/>
            <a:ext cx="7861300" cy="2369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spcBef>
                <a:spcPts val="3430"/>
              </a:spcBef>
              <a:spcAft>
                <a:spcPts val="1330"/>
              </a:spcAft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♦</a:t>
            </a:r>
            <a:r>
              <a:rPr lang="ru-RU" altLang="zh-TW" sz="3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Обзор компании</a:t>
            </a:r>
            <a:endParaRPr lang="zh-TW" sz="32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spcAft>
                <a:spcPts val="1330"/>
              </a:spcAft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♦</a:t>
            </a:r>
            <a:r>
              <a:rPr lang="ru-RU" altLang="zh-TW" sz="3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Основная продукция</a:t>
            </a:r>
            <a:endParaRPr lang="zh-TW" sz="32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♦</a:t>
            </a:r>
            <a:r>
              <a:rPr lang="ru-RU" altLang="zh-TW" sz="32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Партнеры по сотрудничеству</a:t>
            </a:r>
            <a:endParaRPr lang="en-US" altLang="zh-TW" sz="32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0020" y="1541019"/>
            <a:ext cx="7627736" cy="1293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88" y="2834485"/>
            <a:ext cx="9137812" cy="3682355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03B40E86-4E43-42DA-969D-848B7C2D708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965" y="270421"/>
            <a:ext cx="5969196" cy="4222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Вспомогательное оборудование для производства труб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" y="1124839"/>
            <a:ext cx="9137904" cy="52181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91135" y="832485"/>
            <a:ext cx="8700770" cy="55054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53365" indent="-292100" algn="just" fontAlgn="auto">
              <a:lnSpc>
                <a:spcPct val="120000"/>
              </a:lnSpc>
              <a:spcAft>
                <a:spcPts val="0"/>
              </a:spcAft>
            </a:pPr>
            <a:r>
              <a:rPr lang="zh-TW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</a:rPr>
              <a:t>＞</a:t>
            </a:r>
            <a:r>
              <a:rPr lang="ru-RU" altLang="zh-TW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</a:rPr>
              <a:t> </a:t>
            </a:r>
            <a:r>
              <a:rPr lang="ru-RU" altLang="zh-TW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С 2012 года Liansu занимается комплексной системой исследований и разработок, продаж, производства, монтажа и обслуживания в области автоматизации транспортировки материалов. На данный момент компания выполнила более 200 индивидуальных проектов для отечественных и зарубежных заказчиков, в том числе 100 систем транспортировки порошковых материалов и более 100 систем транспортировки сыпучих материалов, охватывающих более 3000 комплектов производственного оборудования. Система обслуживает такие области, как производство пластиковых строительных материалов, производство модифицированных пластмасс, производство покрытий и т.д.</a:t>
            </a:r>
            <a:endParaRPr lang="en-US" altLang="zh-TW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53365" indent="-292100" algn="just" fontAlgn="auto">
              <a:lnSpc>
                <a:spcPct val="120000"/>
              </a:lnSpc>
              <a:spcAft>
                <a:spcPts val="0"/>
              </a:spcAft>
            </a:pPr>
            <a:r>
              <a:rPr lang="zh-TW" altLang="ru-RU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</a:rPr>
              <a:t>＞</a:t>
            </a:r>
            <a:r>
              <a:rPr lang="zh-TW" altLang="en-US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</a:rPr>
              <a:t> </a:t>
            </a:r>
            <a:r>
              <a:rPr lang="ru-RU" altLang="zh-TW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</a:rPr>
              <a:t>Система транспортировки материалов включает в себя весь процесс: от хранения сырья, транспортировка материала, взвешивание, смешивание и автоматическое распределение до каждой производственной машины. Система управления объединяет модули анализа данных для анализа многомерных данных в режиме реального времени, таких как использование оборудования, потребление материалов и энергии, производственные мощности и техническое обслуживание оборудования, предоставляя пользователям базовые данные для цифрового управления.</a:t>
            </a:r>
            <a:endParaRPr lang="zh-TW" altLang="en-US" dirty="0">
              <a:latin typeface="Times New Roman" panose="02020603050405020304" pitchFamily="18" charset="0"/>
              <a:ea typeface="MingLiU" panose="02020509000000000000" charset="-120"/>
              <a:cs typeface="Times New Roman" panose="02020603050405020304" pitchFamily="18" charset="0"/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8405F853-3AD1-45BD-B198-E6A42C0623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9625" y="1052736"/>
            <a:ext cx="8055610" cy="511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TW" sz="2000" dirty="0">
                <a:latin typeface="MingLiU" panose="02020509000000000000" charset="-120"/>
                <a:ea typeface="MingLiU" panose="02020509000000000000" charset="-120"/>
                <a:sym typeface="+mn-ea"/>
              </a:rPr>
              <a:t>＞</a:t>
            </a:r>
            <a:r>
              <a:rPr lang="ru-RU" altLang="zh-TW" sz="20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Помимо предоставления полного набора индивидуальных решений по подаче материала, мы одновременно инвестировали в разработку ряда вспомогательного оборудования, используемого в экструзионном производстве, такого как высокоскоростные смесительные агрегаты, многокомпонентные гравиметрические смесители, онлайновые поточные смесители, взвешивающие цветосмесительные устройства, сушилки, весовые и измерительные загрузчики с положительным и отрицательным давлением для пневматической транспортировки, которые помогут лучше контролировать качество и эксплуатационные характеристики различного оборудования в системе, чтобы обеспечить ее стабильность.</a:t>
            </a:r>
            <a:endParaRPr lang="zh-TW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5300F9CA-7E2C-4B2B-8FBF-34D7702C80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1F8F3580-06F1-4186-AFEA-BFC2A07ED0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33120"/>
            <a:ext cx="9144000" cy="6122035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671509B6-A3A8-4AB4-A3C1-CF883CB68D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9184" y="1092134"/>
            <a:ext cx="9162367" cy="4673732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866DF0F4-EF7C-448B-BAC8-45A5E8D311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556580"/>
            <a:ext cx="9144000" cy="3744840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2019B23D-4F8C-471E-A5B0-A49C4AB373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2668" y="755904"/>
            <a:ext cx="7598664" cy="5742432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8A7AFA75-8408-4AFF-AB84-1F2948631D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" y="877824"/>
            <a:ext cx="9131808" cy="5629656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A7D760ED-0F49-45D2-8B78-B9E6164781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02" y="301625"/>
            <a:ext cx="741676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Полностью автоматическая система смешивания и транспортировки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97" y="1018031"/>
            <a:ext cx="1916583" cy="46890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29880" y="1099718"/>
            <a:ext cx="6611758" cy="4786046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3BBC7C3E-02EE-4216-A296-66FDDDF66B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560" y="261620"/>
            <a:ext cx="453644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Серия вспомогательного оборудования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88" y="306584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Обзор компании</a:t>
            </a:r>
            <a:endParaRPr lang="en-US" altLang="zh-TW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508" y="908720"/>
            <a:ext cx="8856984" cy="545854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292100" algn="just" fontAlgn="auto">
              <a:lnSpc>
                <a:spcPct val="130000"/>
              </a:lnSpc>
              <a:spcAft>
                <a:spcPts val="0"/>
              </a:spcAft>
            </a:pPr>
            <a:r>
              <a:rPr lang="ru-RU" altLang="zh-TW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Основанная в 1994 году, компания Liansu </a:t>
            </a:r>
            <a:r>
              <a:rPr lang="ru-RU" altLang="zh-TW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Machinery</a:t>
            </a:r>
            <a:r>
              <a:rPr lang="ru-RU" altLang="zh-TW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является высокотехнологичным предприятием, которое объединяет исследования и разработки, производство, продажи и сервисное обслуживание в производстве оборудования для экструзии пластмасс и вспомогательного оборудования для автоматизации. В настоящее время в компании работает 450 человек, и ее продукция в продается на внутреннем и зарубежных рынках, таких как Азия, Восточная Европа, Ближний Восток, Африка и Южная Америка. До настоящего времени он экспортировался примерно в 100 стран и регионов. За последние пять лет показатели экспорта и внутреннего бизнеса выросли примерно на половину. </a:t>
            </a:r>
          </a:p>
          <a:p>
            <a:pPr indent="292100" algn="just" fontAlgn="auto">
              <a:lnSpc>
                <a:spcPct val="130000"/>
              </a:lnSpc>
              <a:spcAft>
                <a:spcPts val="0"/>
              </a:spcAft>
            </a:pPr>
            <a:r>
              <a:rPr lang="ru-RU" altLang="zh-TW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В настоящее время команда НИОКР Liansu </a:t>
            </a:r>
            <a:r>
              <a:rPr lang="ru-RU" altLang="zh-TW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Machinery</a:t>
            </a:r>
            <a:r>
              <a:rPr lang="ru-RU" altLang="zh-TW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насчитывает в общей сложности 60 технических инженеров и владеет в общей сложности 195 технологическими установками, включая более 20 обрабатывающих центров с ЧПУ. Годовая производственная мощность составляет около 300 производственных линий экструзионного оборудования, около 60 комплектов систем подачи и около 1500 серводвигателей с постоянными магнитами.</a:t>
            </a: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60" y="908685"/>
            <a:ext cx="8953500" cy="5474335"/>
          </a:xfrm>
          <a:prstGeom prst="rect">
            <a:avLst/>
          </a:prstGeom>
        </p:spPr>
      </p:pic>
      <p:sp>
        <p:nvSpPr>
          <p:cNvPr id="4" name="文本框 4">
            <a:extLst>
              <a:ext uri="{FF2B5EF4-FFF2-40B4-BE49-F238E27FC236}">
                <a16:creationId xmlns:a16="http://schemas.microsoft.com/office/drawing/2014/main" id="{D5D1800C-6B99-470A-809C-EF46F2CD13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560" y="261620"/>
            <a:ext cx="453644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Серия вспомогательного оборудования</a:t>
            </a:r>
            <a:endParaRPr lang="zh-TW" altLang="en-US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6768" y="260648"/>
            <a:ext cx="703707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Настраиваемые двигатели с постоянными магнитами</a:t>
            </a:r>
            <a:endParaRPr lang="en-US" altLang="zh-TW" sz="1800" b="1" strike="noStrike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95536" y="732228"/>
            <a:ext cx="8568952" cy="56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</a:pPr>
            <a:r>
              <a:rPr lang="zh-TW" altLang="ru-RU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＞</a:t>
            </a:r>
            <a:r>
              <a:rPr lang="zh-TW" altLang="en-US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zh-TW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С 2008 года компания Liansu </a:t>
            </a:r>
            <a:r>
              <a:rPr lang="ru-RU" altLang="zh-TW" sz="2000" dirty="0" err="1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Machinery</a:t>
            </a:r>
            <a:r>
              <a:rPr lang="ru-RU" altLang="zh-TW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 занимается исследованиями и разработками серий двигателей с постоянными магнитами, реализуя соответствующие энергосберегающие проекты модернизации в таких отраслях, как экструзионное оборудование для пластика, керамическое оборудование и логистический транспорт.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</a:pPr>
            <a:r>
              <a:rPr lang="ru-RU" altLang="zh-TW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&gt; Текущая серия серводвигателей с постоянными магнитами охватывает широкий диапазон уровней мощности: 0,75–400 кВт.</a:t>
            </a:r>
          </a:p>
          <a:p>
            <a:pPr algn="just" fontAlgn="auto">
              <a:lnSpc>
                <a:spcPct val="130000"/>
              </a:lnSpc>
              <a:spcBef>
                <a:spcPts val="0"/>
              </a:spcBef>
            </a:pPr>
            <a:r>
              <a:rPr lang="zh-TW" altLang="ru-RU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＞</a:t>
            </a:r>
            <a:r>
              <a:rPr lang="ru-RU" altLang="zh-TW" sz="2000" dirty="0">
                <a:latin typeface="Times New Roman" panose="02020603050405020304" pitchFamily="18" charset="0"/>
                <a:ea typeface="MingLiU" panose="02020509000000000000" charset="-120"/>
                <a:cs typeface="Times New Roman" panose="02020603050405020304" pitchFamily="18" charset="0"/>
                <a:sym typeface="+mn-ea"/>
              </a:rPr>
              <a:t>Наше преимущество в области настраиваемых двигателей с постоянными магнитами заключается в гибкой адаптации к характеристикам и сценариям использования в различных отраслях промышленности, интеграции преимуществ производства и обработки нашей компании, а также в быстром выполнении индивидуального проектирования и производства для лучшего удовлетворения особых технологических требований различных отраслей промышленности.</a:t>
            </a:r>
            <a:endParaRPr lang="zh-TW" sz="2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" y="890016"/>
            <a:ext cx="9137904" cy="5614416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8ABD73BE-DB35-4B46-A929-012F92D458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260648"/>
            <a:ext cx="703707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Настраиваемые двигатели с постоянными магнитами</a:t>
            </a:r>
            <a:endParaRPr lang="en-US" altLang="zh-TW" sz="1800" b="1" strike="noStrike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5560" y="405130"/>
            <a:ext cx="7037070" cy="42672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altLang="zh-TW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Основные глобальные партнеры</a:t>
            </a:r>
            <a:endParaRPr lang="zh-TW" altLang="zh-TW" sz="1800" b="1" strike="noStrike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949" y="836295"/>
            <a:ext cx="8975821" cy="56165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1898" y="1629905"/>
            <a:ext cx="9172255" cy="359818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2388" y="332656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Производственный цех</a:t>
            </a:r>
            <a:endParaRPr lang="zh-TW" altLang="en-US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88" y="350520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Производственный цех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" y="877824"/>
            <a:ext cx="9131808" cy="5629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88" y="350520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/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Цех сборки</a:t>
            </a:r>
            <a:endParaRPr lang="zh-TW" altLang="en-US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32" y="877824"/>
            <a:ext cx="9025128" cy="5629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88" y="332656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Цех сборки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" y="877824"/>
            <a:ext cx="9131808" cy="59466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88" y="403225"/>
            <a:ext cx="3967163" cy="3857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产品优势介绍</a:t>
            </a:r>
            <a:r>
              <a:rPr lang="en-US" altLang="zh-CN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--HDPE</a:t>
            </a:r>
            <a:r>
              <a:rPr lang="zh-CN" altLang="en-US" strike="noStrike" noProof="1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管材设备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512" y="298704"/>
            <a:ext cx="9144000" cy="655929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2388" y="298806"/>
            <a:ext cx="3595688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Цех сборки</a:t>
            </a:r>
            <a:endParaRPr lang="zh-TW" altLang="en-US" sz="2000" b="1" noProof="1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063" y="332656"/>
            <a:ext cx="3653842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/>
            <a:r>
              <a:rPr lang="ru-RU" altLang="zh-TW" sz="20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Цех тестирования</a:t>
            </a:r>
            <a:endParaRPr lang="en-US" altLang="zh-TW" sz="2000" b="1" strike="noStrike" noProof="1">
              <a:solidFill>
                <a:schemeClr val="bg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039368"/>
            <a:ext cx="9144000" cy="4745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0440bae-655c-4591-a22a-a9d475911c3d"/>
  <p:tag name="COMMONDATA" val="eyJoZGlkIjoiOWE4ODYxODM5ZjMwOWZhMDFlMzE2N2JhYjU3NGRlZ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空白设计模板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758</Words>
  <Application>Microsoft Office PowerPoint</Application>
  <PresentationFormat>Экран (4:3)</PresentationFormat>
  <Paragraphs>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微软雅黑</vt:lpstr>
      <vt:lpstr>MingLiU</vt:lpstr>
      <vt:lpstr>Arial</vt:lpstr>
      <vt:lpstr>Calibri</vt:lpstr>
      <vt:lpstr>Times New Roman</vt:lpstr>
      <vt:lpstr>空白设计模板</vt:lpstr>
      <vt:lpstr>1_空白设计模板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компании</dc:title>
  <dc:creator>Connie</dc:creator>
  <cp:lastModifiedBy>Sosed Liansu</cp:lastModifiedBy>
  <cp:revision>107</cp:revision>
  <dcterms:created xsi:type="dcterms:W3CDTF">2013-01-25T01:44:32Z</dcterms:created>
  <dcterms:modified xsi:type="dcterms:W3CDTF">2023-12-02T21:16:27Z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2B9033475976485492BACDF16A0CBE5E_12</vt:lpwstr>
  </property>
</Properties>
</file>